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mensuelle par Pays</a:t>
            </a:r>
          </a:p>
          <a:p>
            <a:r>
              <a:t>                Belgique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8001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Mallorca (ES),Ibiza (ES),Corfu (GR)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 Baule Escoublac (FR),Cap Ferret (FR),Carnac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 Baule Escoublac (FR),Porto Vecchio (FR),Cap Ferret (FR)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(FR),Chamonix (FR),Zillertal (AT)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Châtel (FR),La Plagne (FR),Courchevel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(FR),Les Gets (FR),Verbier (CH)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(FR),Barcelona (ES),London 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(FR),Monaco (MC),Genève (CH)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(FR),Monaco (MC),Paris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Belgiqu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1571"/>
          </a:xfrm>
          <a:prstGeom prst="rect">
            <a:avLst/>
          </a:prstGeom>
        </p:spPr>
      </p:pic>
      <p:pic>
        <p:nvPicPr>
          <p:cNvPr id="6" name="Picture 5" descr="Evolution mensuelle Belgique London (GB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Belgique Barcelona (ES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Belgique Amsterdam (NL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mensuelle Belgique Roma (I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mensuelle Belgique Venezia (I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062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Littoral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9865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Littoral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011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Belgique Mallorca (ES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mensuelle Belgique Ibiza (ES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Belgique Benidorm (ES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Belgique Corfu (G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mensuelle Belgique Marbella (ES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Belgique Málaga (ES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35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Mont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467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Mont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4561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Belgique Alpe d Hue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mensuelle Belgique Chamoni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Belgique Val Thoren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mensuelle Belgique Val d Isè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Belgique La Clusaz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Belgique Serre Chevalier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Urbain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726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Urbain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08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